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1" r:id="rId3"/>
    <p:sldId id="262" r:id="rId4"/>
    <p:sldId id="263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62075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SWDAT Digital Portfolio Submission</a:t>
            </a:r>
            <a:endParaRPr lang="en-US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 descr="5 copy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895600" y="1117092"/>
            <a:ext cx="2895600" cy="414070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943600" y="32766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100" b="1" dirty="0" smtClean="0">
                <a:latin typeface="Calibri" pitchFamily="34" charset="0"/>
              </a:rPr>
              <a:t>Pamela Painter</a:t>
            </a:r>
            <a:endParaRPr lang="en-US" sz="1100" b="1" dirty="0">
              <a:latin typeface="Calibri" pitchFamily="34" charset="0"/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100" b="1" dirty="0">
                <a:latin typeface="Calibri" pitchFamily="34" charset="0"/>
              </a:rPr>
              <a:t>Senior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100" b="1" dirty="0" smtClean="0">
                <a:latin typeface="Calibri" pitchFamily="34" charset="0"/>
              </a:rPr>
              <a:t>Creative High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100" b="1" dirty="0" smtClean="0">
                <a:latin typeface="Calibri" pitchFamily="34" charset="0"/>
              </a:rPr>
              <a:t>Doodle Springs, MO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4228135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000" b="1" u="sng" dirty="0">
                <a:latin typeface="Calibri" pitchFamily="34" charset="0"/>
              </a:rPr>
              <a:t>Art Area of Emphasis: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000" b="1" dirty="0">
                <a:latin typeface="Calibri" pitchFamily="34" charset="0"/>
              </a:rPr>
              <a:t>Digital Design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000" b="1" dirty="0">
                <a:latin typeface="Calibri" pitchFamily="34" charset="0"/>
              </a:rPr>
              <a:t>Painting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4911626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000" b="1" u="sng" dirty="0" smtClean="0">
                <a:latin typeface="Calibri" pitchFamily="34" charset="0"/>
              </a:rPr>
              <a:t>Instructor email</a:t>
            </a:r>
            <a:r>
              <a:rPr lang="en-US" sz="1000" b="1" dirty="0" smtClean="0">
                <a:latin typeface="Calibri" pitchFamily="34" charset="0"/>
              </a:rPr>
              <a:t>: sample@samplemail.com</a:t>
            </a:r>
            <a:endParaRPr lang="en-US" sz="1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5-screensa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920" y="304800"/>
            <a:ext cx="7505776" cy="5486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5943600"/>
            <a:ext cx="441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Shadows &amp; Shapes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B/W Photography	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1280 x 853 pixels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86600" cy="156966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(2-D)</a:t>
            </a:r>
          </a:p>
          <a:p>
            <a:pPr algn="ctr"/>
            <a:r>
              <a:rPr lang="en-US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Image Sizes no larger than 6”x 9” on Slide</a:t>
            </a:r>
            <a:endParaRPr lang="en-US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0dc25f3f0a7f7032a7dae5755dd0760e970c35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4800"/>
            <a:ext cx="5486400" cy="5486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966936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Race (Digital Print)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Graphic Design (Computer Aided)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 x 480 pixels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86600" cy="156966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(2-D)</a:t>
            </a:r>
          </a:p>
          <a:p>
            <a:pPr algn="ctr"/>
            <a:r>
              <a:rPr lang="en-US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Image Sizes no larger than 6”x 9” on Slide</a:t>
            </a:r>
            <a:endParaRPr lang="en-US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ot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469087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966936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 Rack  (shot A)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Sculpture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4.25  x 13 x 3.75”  [h x w x d]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32766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Documentation on solid background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14800"/>
            <a:ext cx="4343400" cy="230832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(3-D)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multi view images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Please label A, B &amp; C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per slide)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Image Sizes no larger than 6”x 9” on Slide</a:t>
            </a:r>
            <a:endParaRPr lang="en-US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ot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229600" cy="248193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966936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 Rack  (shot B)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Sculpture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4.25  x 13 x 3.75”  [h x w x d]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962400"/>
            <a:ext cx="4399503" cy="230832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(3-D)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multi view images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Please label A, B &amp; C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per slide)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Image Sizes no larger than 6”x 9” on Slide</a:t>
            </a:r>
            <a:endParaRPr lang="en-US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32766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Documentation on solid background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ot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2890683" cy="5486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5966936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 Rack  (shot C)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Sculpture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4.25  x 13 x 3.75”  [h x w x d]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962400"/>
            <a:ext cx="4399503" cy="230832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(3-D)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multi view images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Please label A, B &amp; C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per slide)</a:t>
            </a:r>
          </a:p>
          <a:p>
            <a:pPr algn="ctr"/>
            <a:r>
              <a:rPr lang="en-US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Image Sizes no larger than 6”x 9” on Slide</a:t>
            </a:r>
            <a:endParaRPr lang="en-US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32766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Documentation on solid background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457200"/>
            <a:ext cx="8839200" cy="6172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Student Essay:</a:t>
            </a:r>
          </a:p>
          <a:p>
            <a:pPr algn="ctr"/>
            <a:r>
              <a:rPr lang="en-US" sz="3200" dirty="0" smtClean="0"/>
              <a:t>250 words minimum</a:t>
            </a:r>
          </a:p>
          <a:p>
            <a:pPr algn="ctr"/>
            <a:r>
              <a:rPr lang="en-US" sz="3200" dirty="0" smtClean="0"/>
              <a:t>(12 pt font minimum)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Student Essay:  </a:t>
            </a:r>
            <a:r>
              <a:rPr lang="en-US" sz="1400" i="1" dirty="0" smtClean="0"/>
              <a:t>250 </a:t>
            </a:r>
            <a:r>
              <a:rPr lang="en-US" sz="1400" dirty="0" smtClean="0"/>
              <a:t>words minimum	(12 pt font minimum)</a:t>
            </a:r>
          </a:p>
          <a:p>
            <a:pPr>
              <a:buClr>
                <a:schemeClr val="accent1"/>
              </a:buClr>
              <a:buSzPct val="80000"/>
              <a:defRPr/>
            </a:pP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ed Pencil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282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Colored Pencil</vt:lpstr>
      <vt:lpstr>SWDAT Digital Portfolio Submission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SDATA Scholarship Portfolio Submission</dc:title>
  <dc:creator>owner</dc:creator>
  <cp:lastModifiedBy>kellistricklin</cp:lastModifiedBy>
  <cp:revision>18</cp:revision>
  <dcterms:created xsi:type="dcterms:W3CDTF">2013-04-13T14:37:34Z</dcterms:created>
  <dcterms:modified xsi:type="dcterms:W3CDTF">2014-02-19T15:01:34Z</dcterms:modified>
</cp:coreProperties>
</file>